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7" r:id="rId2"/>
    <p:sldId id="285" r:id="rId3"/>
    <p:sldId id="259" r:id="rId4"/>
    <p:sldId id="258" r:id="rId5"/>
    <p:sldId id="263" r:id="rId6"/>
    <p:sldId id="262" r:id="rId7"/>
    <p:sldId id="260" r:id="rId8"/>
    <p:sldId id="264" r:id="rId9"/>
    <p:sldId id="261" r:id="rId10"/>
    <p:sldId id="265" r:id="rId11"/>
    <p:sldId id="266" r:id="rId1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7"/>
    <p:restoredTop sz="94676"/>
  </p:normalViewPr>
  <p:slideViewPr>
    <p:cSldViewPr snapToGrid="0" showGuides="1">
      <p:cViewPr varScale="1">
        <p:scale>
          <a:sx n="114" d="100"/>
          <a:sy n="114" d="100"/>
        </p:scale>
        <p:origin x="1800" y="17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E29819-72EC-0344-AEEC-D937BE641E30}" type="datetimeFigureOut">
              <a:rPr lang="en-US" smtClean="0"/>
              <a:t>8/5/24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AE645A-1E3A-0340-9331-5FE96312A8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93241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E29819-72EC-0344-AEEC-D937BE641E30}" type="datetimeFigureOut">
              <a:rPr lang="en-US" smtClean="0"/>
              <a:t>8/5/24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AE645A-1E3A-0340-9331-5FE96312A8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45491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E29819-72EC-0344-AEEC-D937BE641E30}" type="datetimeFigureOut">
              <a:rPr lang="en-US" smtClean="0"/>
              <a:t>8/5/24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AE645A-1E3A-0340-9331-5FE96312A8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75410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E29819-72EC-0344-AEEC-D937BE641E30}" type="datetimeFigureOut">
              <a:rPr lang="en-US" smtClean="0"/>
              <a:t>8/5/24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AE645A-1E3A-0340-9331-5FE96312A8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30863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E29819-72EC-0344-AEEC-D937BE641E30}" type="datetimeFigureOut">
              <a:rPr lang="en-US" smtClean="0"/>
              <a:t>8/5/24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AE645A-1E3A-0340-9331-5FE96312A8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73466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E29819-72EC-0344-AEEC-D937BE641E30}" type="datetimeFigureOut">
              <a:rPr lang="en-US" smtClean="0"/>
              <a:t>8/5/24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AE645A-1E3A-0340-9331-5FE96312A8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16577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E29819-72EC-0344-AEEC-D937BE641E30}" type="datetimeFigureOut">
              <a:rPr lang="en-US" smtClean="0"/>
              <a:t>8/5/24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AE645A-1E3A-0340-9331-5FE96312A8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96898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E29819-72EC-0344-AEEC-D937BE641E30}" type="datetimeFigureOut">
              <a:rPr lang="en-US" smtClean="0"/>
              <a:t>8/5/24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AE645A-1E3A-0340-9331-5FE96312A8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49095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E29819-72EC-0344-AEEC-D937BE641E30}" type="datetimeFigureOut">
              <a:rPr lang="en-US" smtClean="0"/>
              <a:t>8/5/24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AE645A-1E3A-0340-9331-5FE96312A8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8301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E29819-72EC-0344-AEEC-D937BE641E30}" type="datetimeFigureOut">
              <a:rPr lang="en-US" smtClean="0"/>
              <a:t>8/5/24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AE645A-1E3A-0340-9331-5FE96312A8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84991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E29819-72EC-0344-AEEC-D937BE641E30}" type="datetimeFigureOut">
              <a:rPr lang="en-US" smtClean="0"/>
              <a:t>8/5/24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AE645A-1E3A-0340-9331-5FE96312A8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22165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9E29819-72EC-0344-AEEC-D937BE641E30}" type="datetimeFigureOut">
              <a:rPr lang="en-US" smtClean="0"/>
              <a:t>8/5/24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7AE645A-1E3A-0340-9331-5FE96312A8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31504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image" Target="../media/image3.jpg"/><Relationship Id="rId5" Type="http://schemas.openxmlformats.org/officeDocument/2006/relationships/image" Target="../media/image2.png"/><Relationship Id="rId4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5357170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996892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562083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TextBox 125">
            <a:extLst>
              <a:ext uri="{FF2B5EF4-FFF2-40B4-BE49-F238E27FC236}">
                <a16:creationId xmlns:a16="http://schemas.microsoft.com/office/drawing/2014/main" id="{6507F31C-39B7-18B8-0CE2-092EA330949F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3552019" y="1994912"/>
            <a:ext cx="4164376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000" dirty="0">
                <a:latin typeface="APLPAPATROLL" panose="02000603000000000000" pitchFamily="2" charset="0"/>
                <a:ea typeface="APLPAPATROLL" panose="02000603000000000000" pitchFamily="2" charset="0"/>
              </a:rPr>
              <a:t>Mr. Smith</a:t>
            </a:r>
          </a:p>
        </p:txBody>
      </p:sp>
      <p:sp>
        <p:nvSpPr>
          <p:cNvPr id="127" name="TextBox 126">
            <a:extLst>
              <a:ext uri="{FF2B5EF4-FFF2-40B4-BE49-F238E27FC236}">
                <a16:creationId xmlns:a16="http://schemas.microsoft.com/office/drawing/2014/main" id="{868021E2-EE89-2336-F255-B63A441A3520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3549625" y="4515107"/>
            <a:ext cx="4073276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APLPapaTroll" panose="02000603000000000000" pitchFamily="2" charset="0"/>
                <a:ea typeface="APLPapaTroll" panose="02000603000000000000" pitchFamily="2" charset="0"/>
              </a:rPr>
              <a:t>I am so excited to start my 9</a:t>
            </a:r>
            <a:r>
              <a:rPr lang="en-US" sz="2000" baseline="30000" dirty="0">
                <a:latin typeface="APLPapaTroll" panose="02000603000000000000" pitchFamily="2" charset="0"/>
                <a:ea typeface="APLPapaTroll" panose="02000603000000000000" pitchFamily="2" charset="0"/>
              </a:rPr>
              <a:t>th</a:t>
            </a:r>
            <a:r>
              <a:rPr lang="en-US" sz="2000" dirty="0">
                <a:latin typeface="APLPapaTroll" panose="02000603000000000000" pitchFamily="2" charset="0"/>
                <a:ea typeface="APLPapaTroll" panose="02000603000000000000" pitchFamily="2" charset="0"/>
              </a:rPr>
              <a:t> year at West Elementary! I love teaching counseling lessons, running groups, and meeting with students one-on-one. I can’t wait to get to know you!</a:t>
            </a:r>
          </a:p>
        </p:txBody>
      </p:sp>
      <p:pic>
        <p:nvPicPr>
          <p:cNvPr id="130" name="Picture 129" descr="A person sitting on the floor with a computer&#10;&#10;Description automatically generated">
            <a:extLst>
              <a:ext uri="{FF2B5EF4-FFF2-40B4-BE49-F238E27FC236}">
                <a16:creationId xmlns:a16="http://schemas.microsoft.com/office/drawing/2014/main" id="{46F1DE35-DA8C-32B2-E95C-9B1775EE39AD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 rotWithShape="1">
          <a:blip r:embed="rId6"/>
          <a:srcRect l="29583" t="20038" r="17327"/>
          <a:stretch/>
        </p:blipFill>
        <p:spPr>
          <a:xfrm>
            <a:off x="516635" y="1609574"/>
            <a:ext cx="2558814" cy="2545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1152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633380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895838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973919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574997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796712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753872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7811344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210</TotalTime>
  <Words>40</Words>
  <Application>Microsoft Macintosh PowerPoint</Application>
  <PresentationFormat>On-screen Show (4:3)</PresentationFormat>
  <Paragraphs>2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7" baseType="lpstr">
      <vt:lpstr>APLPAPATROLL</vt:lpstr>
      <vt:lpstr>APLPAPATROLL</vt:lpstr>
      <vt:lpstr>Aptos</vt:lpstr>
      <vt:lpstr>Aptos Display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Laura Oathout</dc:creator>
  <cp:lastModifiedBy>Laura Oathout</cp:lastModifiedBy>
  <cp:revision>6</cp:revision>
  <dcterms:created xsi:type="dcterms:W3CDTF">2024-07-19T21:22:11Z</dcterms:created>
  <dcterms:modified xsi:type="dcterms:W3CDTF">2024-08-05T23:07:08Z</dcterms:modified>
</cp:coreProperties>
</file>